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6"/>
  </p:sldMasterIdLst>
  <p:notesMasterIdLst>
    <p:notesMasterId r:id="rId8"/>
  </p:notesMasterIdLst>
  <p:handoutMasterIdLst>
    <p:handoutMasterId r:id="rId9"/>
  </p:handoutMasterIdLst>
  <p:sldIdLst>
    <p:sldId id="256" r:id="rId7"/>
  </p:sldIdLst>
  <p:sldSz cx="12192000" cy="6858000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758B"/>
    <a:srgbClr val="686868"/>
    <a:srgbClr val="963821"/>
    <a:srgbClr val="727337"/>
    <a:srgbClr val="B8CBD6"/>
    <a:srgbClr val="6B823E"/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582" autoAdjust="0"/>
  </p:normalViewPr>
  <p:slideViewPr>
    <p:cSldViewPr>
      <p:cViewPr varScale="1">
        <p:scale>
          <a:sx n="100" d="100"/>
          <a:sy n="100" d="100"/>
        </p:scale>
        <p:origin x="84" y="1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-3180" y="-9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viewProps" Target="viewProps.xml"/><Relationship Id="rId5" Type="http://schemas.openxmlformats.org/officeDocument/2006/relationships/customXml" Target="../customXml/item5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50DB6BB2-093B-41D3-80AB-C56384B590B4}" type="datetimeFigureOut">
              <a:rPr lang="en-US"/>
              <a:pPr>
                <a:defRPr/>
              </a:pPr>
              <a:t>10/19/2026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631CFDFF-4183-4ACD-A50D-82202B02C12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892224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449105C9-BB34-48FE-BAF9-3AE514611FC0}" type="datetimeFigureOut">
              <a:rPr lang="en-US"/>
              <a:pPr>
                <a:defRPr/>
              </a:pPr>
              <a:t>10/19/2026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DBBA16C7-CDC5-4224-A290-4C3986DA159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78588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2286001"/>
            <a:ext cx="10363200" cy="993775"/>
          </a:xfrm>
          <a:prstGeom prst="rect">
            <a:avLst/>
          </a:prstGeom>
        </p:spPr>
        <p:txBody>
          <a:bodyPr/>
          <a:lstStyle>
            <a:lvl1pPr algn="l">
              <a:defRPr sz="3600" baseline="0">
                <a:solidFill>
                  <a:srgbClr val="4F758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352800"/>
            <a:ext cx="10363200" cy="2209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41"/>
          <a:stretch/>
        </p:blipFill>
        <p:spPr>
          <a:xfrm>
            <a:off x="0" y="6096000"/>
            <a:ext cx="12192000" cy="765048"/>
          </a:xfrm>
          <a:prstGeom prst="rect">
            <a:avLst/>
          </a:prstGeom>
        </p:spPr>
      </p:pic>
      <p:sp>
        <p:nvSpPr>
          <p:cNvPr id="6" name="TextBox 1"/>
          <p:cNvSpPr txBox="1">
            <a:spLocks noChangeArrowheads="1"/>
          </p:cNvSpPr>
          <p:nvPr userDrawn="1"/>
        </p:nvSpPr>
        <p:spPr bwMode="auto">
          <a:xfrm>
            <a:off x="3962400" y="6120928"/>
            <a:ext cx="447040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900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ISO Public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9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685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960438"/>
          </a:xfrm>
          <a:prstGeom prst="rect">
            <a:avLst/>
          </a:prstGeom>
        </p:spPr>
        <p:txBody>
          <a:bodyPr/>
          <a:lstStyle>
            <a:lvl1pPr algn="l">
              <a:defRPr sz="2600">
                <a:solidFill>
                  <a:srgbClr val="4F758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3434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E188C49E-526C-4CA2-87C2-E99663D5313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26044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4F758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361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4F758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4196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4196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58587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4F758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20082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4F758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014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752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4F758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9234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5463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4F758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19636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" y="6080372"/>
            <a:ext cx="12185904" cy="777628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120929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686868"/>
                </a:solidFill>
              </a:defRPr>
            </a:lvl1pPr>
          </a:lstStyle>
          <a:p>
            <a:r>
              <a:rPr lang="en-US" altLang="en-US" dirty="0"/>
              <a:t>Page </a:t>
            </a:r>
            <a:fld id="{08221C61-D8E7-408F-9FD3-E2914F976291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5" name="TextBox 1"/>
          <p:cNvSpPr txBox="1">
            <a:spLocks noChangeArrowheads="1"/>
          </p:cNvSpPr>
          <p:nvPr userDrawn="1"/>
        </p:nvSpPr>
        <p:spPr bwMode="auto">
          <a:xfrm>
            <a:off x="3962400" y="6120928"/>
            <a:ext cx="447040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900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ISO Public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500" b="-6811"/>
          <a:stretch/>
        </p:blipFill>
        <p:spPr>
          <a:xfrm>
            <a:off x="0" y="-1"/>
            <a:ext cx="12192000" cy="3829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635" r:id="rId1"/>
    <p:sldLayoutId id="2147484634" r:id="rId2"/>
    <p:sldLayoutId id="2147484636" r:id="rId3"/>
    <p:sldLayoutId id="2147484637" r:id="rId4"/>
    <p:sldLayoutId id="2147484638" r:id="rId5"/>
    <p:sldLayoutId id="2147484639" r:id="rId6"/>
    <p:sldLayoutId id="2147484640" r:id="rId7"/>
    <p:sldLayoutId id="2147484641" r:id="rId8"/>
    <p:sldLayoutId id="2147484642" r:id="rId9"/>
    <p:sldLayoutId id="2147484643" r:id="rId10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ctrTitle"/>
          </p:nvPr>
        </p:nvSpPr>
        <p:spPr bwMode="auto">
          <a:xfrm>
            <a:off x="2514601" y="2743200"/>
            <a:ext cx="8762999" cy="1295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Joint WEIM Forum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599" y="4343400"/>
            <a:ext cx="8077201" cy="1219200"/>
          </a:xfrm>
        </p:spPr>
        <p:txBody>
          <a:bodyPr/>
          <a:lstStyle/>
          <a:p>
            <a:pPr>
              <a:defRPr/>
            </a:pPr>
            <a:r>
              <a:rPr lang="en-US" dirty="0"/>
              <a:t>Test change 10/19/2026 – 8: 57am May 27, 2026</a:t>
            </a:r>
          </a:p>
          <a:p>
            <a:pPr>
              <a:buFont typeface="Arial" charset="0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92D050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SO PP Template-Wide.pptx" id="{301522CE-C734-46F9-BFF9-B10B49EF7265}" vid="{5C416BDF-FA23-4C2B-8285-F4F6E3853AA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tns:customPropertyEditors xmlns:tns="http://schemas.microsoft.com/office/2006/customDocumentInformationPanel">
  <tns:showOnOpen>false</tns:showOnOpen>
  <tns:defaultPropertyEditorNamespace>Standard and SharePoint library properties</tns:defaultPropertyEditorNamespace>
</tns:customPropertyEdito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341E74740A6E49BB3F25B54F8881FC" ma:contentTypeVersion="0" ma:contentTypeDescription="Create a new document." ma:contentTypeScope="" ma:versionID="45dffbcea4ed49c6df8473e32547c12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6ff03dde4259c08ff71d8d05c94e2e99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LongProperties xmlns="http://schemas.microsoft.com/office/2006/metadata/longProperties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E8372ED-2F6E-4EE6-9BAB-EF5D6D259A31}">
  <ds:schemaRefs>
    <ds:schemaRef ds:uri="http://schemas.microsoft.com/office/2006/customDocumentInformationPanel"/>
  </ds:schemaRefs>
</ds:datastoreItem>
</file>

<file path=customXml/itemProps2.xml><?xml version="1.0" encoding="utf-8"?>
<ds:datastoreItem xmlns:ds="http://schemas.openxmlformats.org/officeDocument/2006/customXml" ds:itemID="{18AE3C1E-A5F0-4F43-A547-3B7411347F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D3EAE63-6E73-4411-962F-7895DDB7CCB4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CC012299-020C-4155-B043-4A5CC7A76EA1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FEE6C57F-F7F7-4F42-BC37-64DABFA15EC4}">
  <ds:schemaRefs>
    <ds:schemaRef ds:uri="http://schemas.microsoft.com/office/2006/metadata/properties"/>
    <ds:schemaRef ds:uri="http://purl.org/dc/dcmitype/"/>
    <ds:schemaRef ds:uri="http://www.w3.org/XML/1998/namespace"/>
    <ds:schemaRef ds:uri="http://purl.org/dc/terms/"/>
    <ds:schemaRef ds:uri="2e64aaae-efe8-4b36-9ab4-486f04499e09"/>
    <ds:schemaRef ds:uri="http://purl.org/dc/elements/1.1/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sharepoint/v4"/>
  </ds:schemaRefs>
</ds:datastoreItem>
</file>

<file path=docMetadata/LabelInfo.xml><?xml version="1.0" encoding="utf-8"?>
<clbl:labelList xmlns:clbl="http://schemas.microsoft.com/office/2020/mipLabelMetadata">
  <clbl:label id="{37429bbb-2dfc-4458-98bf-f50d16cb279f}" enabled="1" method="Standard" siteId="{66bbb311-725e-4eb9-a2e3-a4b773b005fe}" contentBits="0" removed="0"/>
</clbl:labelList>
</file>

<file path=docProps/app.xml><?xml version="1.0" encoding="utf-8"?>
<ap:Properties xmlns:vt="http://schemas.openxmlformats.org/officeDocument/2006/docPropsVTypes" xmlns:ap="http://schemas.openxmlformats.org/officeDocument/2006/extended-properties">
  <ap:Template>ISO PP Template-Wide</ap:Template>
  <ap:Company>California ISO</ap:Company>
  <ap:TotalTime>0</ap:TotalTime>
  <ap:Words>14</ap:Words>
  <ap:Application>Microsoft Office PowerPoint</ap:Application>
  <ap:PresentationFormat>Widescreen</ap:PresentationFormat>
  <ap:Paragraphs>2</ap:Paragraphs>
  <ap:Slides>1</ap:Slides>
  <ap:Notes>0</ap:Notes>
  <ap:HiddenSlides>0</ap:HiddenSlides>
  <ap:MMClips>0</ap:MMClips>
  <ap:ScaleCrop>false</ap:ScaleCrop>
  <ap: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ap:HeadingPairs>
  <ap:TitlesOfParts>
    <vt:vector baseType="lpstr" size="4">
      <vt:lpstr>Arial</vt:lpstr>
      <vt:lpstr>Calibri</vt:lpstr>
      <vt:lpstr>Office Theme</vt:lpstr>
      <vt:lpstr>Joint WEIM Forum</vt:lpstr>
    </vt:vector>
  </ap:TitlesOfParts>
  <ap:Manager/>
  <ap:LinksUpToDate>false</ap:LinksUpToDate>
  <ap:SharedDoc>false</ap:SharedDoc>
  <ap:HyperlinksChanged>false</ap:HyperlinksChanged>
  <ap:AppVersion>16.0000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PPT - Remove Metadata - Oct 7, 2026</dc:title>
  <dc:subject/>
  <dc:creator>California ISO</dc:creator>
  <keywords/>
  <dc:description/>
  <lastModifiedBy/>
  <revision>1</revision>
  <dcterms:created xsi:type="dcterms:W3CDTF">2018-01-30T18:12:05.0000000Z</dcterms:created>
  <dcterms:modified xsi:type="dcterms:W3CDTF">2026-10-19T16:02:55.0238681Z</dcterms:modified>
  <category/>
</coreProperties>
</file>